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4" r:id="rId6"/>
    <p:sldId id="268" r:id="rId7"/>
    <p:sldId id="262" r:id="rId8"/>
    <p:sldId id="260" r:id="rId9"/>
    <p:sldId id="261" r:id="rId10"/>
    <p:sldId id="263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44" d="100"/>
          <a:sy n="44" d="100"/>
        </p:scale>
        <p:origin x="668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E454D3-999C-4D44-B560-F3416A87A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3061E16-B683-4496-BF6B-FFE6444E31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743F9E-4CD3-4C32-8F5E-6C2A5E842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FDFD0C-2B8B-44AC-A100-F4329498D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D9F664-7CFB-44EF-9869-69732654E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2634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6D7D6E-285C-4E2B-82B0-6BCCF8945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6F4837A-CF0D-4AEC-A115-A4334D594D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829995-5448-492E-8DE7-1275B23CA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D53906-AC3C-4005-8DE6-FE81F67FD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2C0F9D-8204-4B2A-80A9-A3848E1C7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516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6B16098-6B88-44F2-BA37-95F03472D7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21C2D3D-934C-4653-BDED-B537253947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DE10EB-4D2C-4BA5-A866-437D63232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3AEDCF-7A63-449E-90E4-C6CE8959A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226CFD-949A-49A7-8471-A9DAEBFE3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909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655F50-9B6B-4FD2-AF0A-747756A5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B5981E-CAAF-496F-B2BA-EF94BD7B4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7F9BDE-E6C3-4594-B056-41D9DD17A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358AEC0-CC42-4C06-9155-B88953682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61917CF-A664-4004-9707-2352EF9F1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9947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731C5F-3A35-4740-BD4F-06B0BE80F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93984E7-F827-4FCF-BFAA-5AD93356A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AEA0B1-5DA3-4029-8805-EC54EED39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955BF3-A5B7-4E2C-A44C-7622CD0DF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A617FA-B87D-41C7-8D04-893E28F52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9358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001291-4980-4916-8965-26B24C250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9E50D-1876-40AC-A771-72366D2F6C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D73E3FD-6013-4DE5-B4DB-74ABE7E3E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FBC4CCC-FC28-4910-942A-1782BB65F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C6641F-381D-498D-AD46-41FD52118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4103144-C242-4FFB-A8F1-EB0E11D38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129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B75BAB-2754-467F-9717-A5ADC8D38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D44A80-2B3E-4725-B470-F8213D49D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625253-6B84-48C6-B4B2-237F27845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93BA29D-ACD7-4833-AF16-CB7E49B227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1B89613-A0E8-4B60-ADEA-8A0BBD9B42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DD39BCD-9152-4B09-91C0-044712193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0AD633F-E3E8-4BA4-8CC6-1DDB6366E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74E8717-7553-42C7-8559-DC5BE2C4C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1454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D5C220-2D01-4A5E-85D9-7312CFA5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208DBE6-37ED-4268-92B2-6ADACADE3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39E5A4-1366-4115-985A-C2CF237C9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7D42785-B328-4509-A2FC-16E587C9E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3388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F220284-6548-43E0-82E9-7BDAA2164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DD08355-0064-4902-AE8B-0DB402054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BEEE767-D0CA-4E43-8D29-396EA779B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8754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B1BD6D-D8BD-47CC-884E-262695987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48C109-3A20-4B77-8AE6-317256184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8C307D3-6324-4C98-BE4E-E879F59763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B4217BC-7523-46BA-9C63-6F1458CA5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B803AC5-0E50-4CAF-BB8F-EEDE634DE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A108D5-EBD9-4418-A348-399F2C4EA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115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73E703-D5A7-402C-8FE4-9E8DF4D5D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6572747-CF7C-4DBD-9809-F44DF84FEE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328AF04-643E-4E19-959A-2B02452217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05E05D3-EC21-4B64-8D48-077B19E7C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83CA7EB-1227-46EB-ADC4-DBE739357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0210CFB-25DB-4BCA-809D-693FA7B5C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432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40E462-5AAD-4761-A73D-24C7C641A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38527A-12C2-4698-B458-EC59B96D6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BFE842-CD3A-455B-A152-D17287FEEA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DDC67D-6CAA-4170-909F-EF9D2741D020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D30BDE-7D1F-46B4-904B-EC523009E0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4BB63A-038A-44AF-A1AF-E08424DF36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CCF64-86EF-4A86-AF64-06B8ED33D9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0234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21753E-8209-4F25-AE58-FDD0953BA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68BD47-55DA-4C37-ABFE-D94C89E71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02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D3768A9-AC03-4C18-B559-E69277C60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38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29513D-2064-44FF-A8FD-5EF49B7DA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1F9783-2AA0-4039-9078-D2DF3E71B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905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9B0FFE8-A084-404E-A879-7DD157758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5ADC87D-0144-4D50-BD61-76784B205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37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D853FB2-96DF-457C-8DBF-8EB26C95B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530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0D41279-944D-4CA5-B3B3-21E29742A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1625A9-67EA-466A-ACD9-90B347774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FA3B989-8889-40E5-9A97-B6C50DACB3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502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538C019-3EEF-4BC2-BAEF-3A0DCC7AA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942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5E6C8C7-2C92-4950-AE87-BF420D7F1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A9DC38-554D-40BC-BD4D-2AF83BE56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18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09D81B-28EF-414F-A0B7-9127653F6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107594-072F-4F64-959F-8884D9017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B0DBC19-807D-4555-8256-4E2292A91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CB8DAA9-DC55-44AE-9605-70F8CFC337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41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38D2086-8653-413F-BB9C-0018B293C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5626F7-DB22-4F1D-943C-0D7FE9F66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0871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Svetlana Popova</dc:creator>
  <cp:lastModifiedBy>Svetlana Popova</cp:lastModifiedBy>
  <cp:revision>4</cp:revision>
  <dcterms:created xsi:type="dcterms:W3CDTF">2025-09-05T09:32:16Z</dcterms:created>
  <dcterms:modified xsi:type="dcterms:W3CDTF">2025-09-05T09:54:51Z</dcterms:modified>
</cp:coreProperties>
</file>

<file path=docProps/thumbnail.jpeg>
</file>